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Lato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99253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1000"/>
              </a:spcBef>
              <a:buSzPct val="100000"/>
              <a:defRPr sz="4800"/>
            </a:lvl1pPr>
            <a:lvl2pPr lvl="1">
              <a:spcBef>
                <a:spcPts val="1000"/>
              </a:spcBef>
              <a:buSzPct val="100000"/>
              <a:defRPr sz="4800"/>
            </a:lvl2pPr>
            <a:lvl3pPr lvl="2">
              <a:spcBef>
                <a:spcPts val="1000"/>
              </a:spcBef>
              <a:buSzPct val="100000"/>
              <a:defRPr sz="4800"/>
            </a:lvl3pPr>
            <a:lvl4pPr lvl="3">
              <a:spcBef>
                <a:spcPts val="1000"/>
              </a:spcBef>
              <a:buSzPct val="100000"/>
              <a:defRPr sz="4800"/>
            </a:lvl4pPr>
            <a:lvl5pPr lvl="4">
              <a:spcBef>
                <a:spcPts val="1000"/>
              </a:spcBef>
              <a:buSzPct val="100000"/>
              <a:defRPr sz="4800"/>
            </a:lvl5pPr>
            <a:lvl6pPr lvl="5">
              <a:spcBef>
                <a:spcPts val="1000"/>
              </a:spcBef>
              <a:buSzPct val="100000"/>
              <a:defRPr sz="4800"/>
            </a:lvl6pPr>
            <a:lvl7pPr lvl="6">
              <a:spcBef>
                <a:spcPts val="1000"/>
              </a:spcBef>
              <a:buSzPct val="100000"/>
              <a:defRPr sz="4800"/>
            </a:lvl7pPr>
            <a:lvl8pPr lvl="7">
              <a:spcBef>
                <a:spcPts val="1000"/>
              </a:spcBef>
              <a:buSzPct val="100000"/>
              <a:defRPr sz="4800"/>
            </a:lvl8pPr>
            <a:lvl9pPr lvl="8">
              <a:spcBef>
                <a:spcPts val="100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6"/>
              </a:buClr>
              <a:buSzPct val="100000"/>
              <a:defRPr sz="10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erie.gov/rath" TargetMode="External"/><Relationship Id="rId13" Type="http://schemas.openxmlformats.org/officeDocument/2006/relationships/hyperlink" Target="http://www2.erie.gov/mills" TargetMode="External"/><Relationship Id="rId3" Type="http://schemas.openxmlformats.org/officeDocument/2006/relationships/hyperlink" Target="http://www2.erie.gov/miller-williams/" TargetMode="External"/><Relationship Id="rId7" Type="http://schemas.openxmlformats.org/officeDocument/2006/relationships/hyperlink" Target="http://www2.erie.gov/loughran" TargetMode="External"/><Relationship Id="rId12" Type="http://schemas.openxmlformats.org/officeDocument/2006/relationships/hyperlink" Target="http://www2.erie.gov/lorig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2.erie.gov/hardwick" TargetMode="External"/><Relationship Id="rId11" Type="http://schemas.openxmlformats.org/officeDocument/2006/relationships/hyperlink" Target="http://www2.erie.gov/dixon" TargetMode="External"/><Relationship Id="rId5" Type="http://schemas.openxmlformats.org/officeDocument/2006/relationships/hyperlink" Target="http://www2.erie.gov/savage/" TargetMode="External"/><Relationship Id="rId10" Type="http://schemas.openxmlformats.org/officeDocument/2006/relationships/hyperlink" Target="http://www2.erie.gov/morton/" TargetMode="External"/><Relationship Id="rId4" Type="http://schemas.openxmlformats.org/officeDocument/2006/relationships/hyperlink" Target="http://www2.erie.gov/grant" TargetMode="External"/><Relationship Id="rId9" Type="http://schemas.openxmlformats.org/officeDocument/2006/relationships/hyperlink" Target="http://www2.erie.gov/burk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Governs You?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Legislative Branch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York Senators: Chuck Schumer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Chuck Schumer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Democratic Party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Years of Service:1999-Present 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9125" y="1304179"/>
            <a:ext cx="2689000" cy="336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York Senator: Kirsten Gillibrand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Kirsten Gillibrand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Democratic Party 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Years of Service 2009-present 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8200" y="1340825"/>
            <a:ext cx="2627750" cy="334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79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York Congressman for 26th district: Brian Higgins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633900"/>
            <a:ext cx="8520600" cy="2934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Brian Higgins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Democratic Party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26th congressional district 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Years of service:2013-present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8850" y="1472725"/>
            <a:ext cx="2048600" cy="315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York State Senator for Buffalo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Sen. Timothy M. Kennedy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Democratic Party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63rd district 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Terms of Service 2013-present 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8750" y="1630775"/>
            <a:ext cx="2938100" cy="293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York State Assembly Member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Monica Wallace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District 143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Democratic Party 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Years of service January 1st, 2017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8350" y="1846375"/>
            <a:ext cx="3648700" cy="272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Buffalo Board of Commissioners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6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3"/>
              </a:rPr>
              <a:t>District 1</a:t>
            </a:r>
            <a:r>
              <a:rPr lang="en">
                <a:solidFill>
                  <a:srgbClr val="FFFFFF"/>
                </a:solidFill>
              </a:rPr>
              <a:t> - Hon. Barbara Miller-Williams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4"/>
              </a:rPr>
              <a:t>District 2</a:t>
            </a:r>
            <a:r>
              <a:rPr lang="en">
                <a:solidFill>
                  <a:srgbClr val="FFFFFF"/>
                </a:solidFill>
              </a:rPr>
              <a:t> - Hon. Betty Jean Grant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5"/>
              </a:rPr>
              <a:t>District 3</a:t>
            </a:r>
            <a:r>
              <a:rPr lang="en">
                <a:solidFill>
                  <a:srgbClr val="FFFFFF"/>
                </a:solidFill>
              </a:rPr>
              <a:t> - Hon. Peter J. Savage, III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6"/>
              </a:rPr>
              <a:t>District 4</a:t>
            </a:r>
            <a:r>
              <a:rPr lang="en">
                <a:solidFill>
                  <a:srgbClr val="FFFFFF"/>
                </a:solidFill>
              </a:rPr>
              <a:t> - Hon. Kevin R. Hardwick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7"/>
              </a:rPr>
              <a:t>District 5</a:t>
            </a:r>
            <a:r>
              <a:rPr lang="en">
                <a:solidFill>
                  <a:srgbClr val="FFFFFF"/>
                </a:solidFill>
              </a:rPr>
              <a:t> - Hon. Thomas A. Loughran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8"/>
              </a:rPr>
              <a:t>District 6</a:t>
            </a:r>
            <a:r>
              <a:rPr lang="en">
                <a:solidFill>
                  <a:srgbClr val="FFFFFF"/>
                </a:solidFill>
              </a:rPr>
              <a:t> - Hon. Edward A. Rath, III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9"/>
              </a:rPr>
              <a:t>District 7</a:t>
            </a:r>
            <a:r>
              <a:rPr lang="en">
                <a:solidFill>
                  <a:srgbClr val="FFFFFF"/>
                </a:solidFill>
              </a:rPr>
              <a:t> - Hon. Patrick B. Burke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10"/>
              </a:rPr>
              <a:t>District 8</a:t>
            </a:r>
            <a:r>
              <a:rPr lang="en">
                <a:solidFill>
                  <a:srgbClr val="FFFFFF"/>
                </a:solidFill>
              </a:rPr>
              <a:t>- Hon. Ted B. Morton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11"/>
              </a:rPr>
              <a:t>District 9</a:t>
            </a:r>
            <a:r>
              <a:rPr lang="en">
                <a:solidFill>
                  <a:srgbClr val="FFFFFF"/>
                </a:solidFill>
              </a:rPr>
              <a:t> - Hon. Lynne M. Dixon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12"/>
              </a:rPr>
              <a:t>District 10</a:t>
            </a:r>
            <a:r>
              <a:rPr lang="en">
                <a:solidFill>
                  <a:srgbClr val="FFFFFF"/>
                </a:solidFill>
              </a:rPr>
              <a:t> - Hon. Joseph C. Lorigo</a:t>
            </a:r>
          </a:p>
          <a:p>
            <a:pPr marL="457200" marR="25400" lvl="0" indent="-228600" rtl="0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</a:pPr>
            <a:r>
              <a:rPr lang="en" u="sng">
                <a:solidFill>
                  <a:srgbClr val="FFFFFF"/>
                </a:solidFill>
                <a:hlinkClick r:id="rId13"/>
              </a:rPr>
              <a:t>District 11</a:t>
            </a:r>
            <a:r>
              <a:rPr lang="en">
                <a:solidFill>
                  <a:srgbClr val="FFFFFF"/>
                </a:solidFill>
              </a:rPr>
              <a:t> - Hon. John J. Mills</a:t>
            </a:r>
          </a:p>
          <a:p>
            <a:pPr lvl="0" rtl="0">
              <a:spcBef>
                <a:spcPts val="0"/>
              </a:spcBef>
              <a:buNone/>
            </a:pPr>
            <a:endParaRPr sz="850">
              <a:solidFill>
                <a:srgbClr val="000000"/>
              </a:solidFill>
              <a:highlight>
                <a:srgbClr val="EBE8DE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Buffalo Mayor: Byron Brown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Democratic Party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Years in office: 2005-present 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7043" y="996463"/>
            <a:ext cx="2679800" cy="372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Me: Allyson Buck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Allyson Buck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Republican Party 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Years of Service: 1995- Present </a:t>
            </a:r>
          </a:p>
        </p:txBody>
      </p:sp>
      <p:pic>
        <p:nvPicPr>
          <p:cNvPr id="124" name="Shape 124" descr="Snapchat-1311628817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9900" y="106475"/>
            <a:ext cx="2893201" cy="4701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219</Words>
  <Application>Microsoft Office PowerPoint</Application>
  <PresentationFormat>On-screen Show (16:9)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Lato</vt:lpstr>
      <vt:lpstr>Playfair Display</vt:lpstr>
      <vt:lpstr>Blue &amp; Gold</vt:lpstr>
      <vt:lpstr>Who Governs You?</vt:lpstr>
      <vt:lpstr>New York Senators: Chuck Schumer</vt:lpstr>
      <vt:lpstr>New York Senator: Kirsten Gillibrand</vt:lpstr>
      <vt:lpstr>New York Congressman for 26th district: Brian Higgins</vt:lpstr>
      <vt:lpstr>New York State Senator for Buffalo</vt:lpstr>
      <vt:lpstr>New York State Assembly Member</vt:lpstr>
      <vt:lpstr>Buffalo Board of Commissioners </vt:lpstr>
      <vt:lpstr>Buffalo Mayor: Byron Brown</vt:lpstr>
      <vt:lpstr>Me: Allyson Buck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Governs You?</dc:title>
  <dc:creator>Todd Lipe</dc:creator>
  <cp:lastModifiedBy>Todd Lipe</cp:lastModifiedBy>
  <cp:revision>1</cp:revision>
  <dcterms:modified xsi:type="dcterms:W3CDTF">2019-03-04T13:05:43Z</dcterms:modified>
</cp:coreProperties>
</file>